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BF728-8EC2-45E4-9E1C-1981863451F8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54C9-5296-4727-9F16-F69B59BA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2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EDDE-FCA8-C869-53F5-37F89F24A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EEC0E-13D3-3FD5-0F88-D54F2F27A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2342-6FAA-B5B2-A498-3459F763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D4EB-B2FC-46D5-AEFA-E19BD74547C2}" type="datetime1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E8A1-DCB3-D820-FCAC-798D728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8A77-2642-053B-0334-9097F6A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7EA7-002E-CA28-D00F-8192FDCB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8DEF6-F673-883B-7F48-5C6E78EF5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9AF4-A653-016C-250E-929F4CB9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ECC2-E05F-4B4B-B8EC-9A5DF392695D}" type="datetime1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2E801-9B90-4928-1150-0682B80F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419DF-570C-157D-D714-267E9BE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8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E41E4D-F322-DA08-CD11-9301ABF6B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DB3A6-F06A-0D05-DDD3-36D5FE8BD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CD978-0172-8E1F-E785-68D692A5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7112-4E81-4488-BB70-ABB5C86DBADD}" type="datetime1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4B5F8-75B1-4BE6-6C9D-3D85DDD9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FF21-02D8-6A3A-144D-0364D44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9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0453-0C0D-585A-EBC8-E57B6A8F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3637-A43A-4590-5146-12C0D593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C5072-FCC5-6719-ED52-F35B4EF8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5B53-F85F-4E3E-BD26-5F5C8FCC5886}" type="datetime1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92C8-9C6C-8915-2743-73808EE8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E0E7B-3DB3-88E0-ED45-4C4E5E4F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85D8-F4E9-FE7B-5B20-1C4B9F92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6FF5C-B3B5-937B-9BD5-A9F11B768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4CDD-24CF-6975-6D59-8012FEC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1822-C45E-43E5-AAAF-1897BD0A5DDA}" type="datetime1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C308C-FC84-8BC8-90C5-316EB89E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D7F39-398A-DDB2-6AC8-A40CC06F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0012-14B4-D09A-7A0B-17D178CA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E0B09-80A5-29E9-C640-C1EA09E86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99BA7-D210-AE5F-745A-784562FF2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072D3-B10B-1BDE-8C62-94C54818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9DE5-37C2-4752-A9D2-BD7CE0DAE4C1}" type="datetime1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113F0-7B74-5347-8380-0FB070C5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4826-7C25-16E7-D573-E21FE9B4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DA7F-85D3-5C65-7FEB-68C4842A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8F66-C1AF-1E54-8294-0391B80FA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432-9791-DDDB-34F2-FFE3E6ABC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81487-AAEA-F1B4-F725-8816CABA7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7D5FC-5E2F-DDCB-0A14-F5F8C9AFE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8538-6295-7AD7-322B-0A45F449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4D75-0831-4FCB-BFA0-9466D3996267}" type="datetime1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47E462-021D-6FC6-5262-EED2B62C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E0C2-C214-43E2-CDF7-FD3493A0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F304-1EB1-0798-5061-97487B03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2F636-521C-219C-85F5-36148A50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BD4-FFB5-4576-94BC-8A2C760B7C3C}" type="datetime1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C6EEE-1277-F6C9-3855-0AB66471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17477-8229-6E5F-B3B4-5D550F8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9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C8746-DBFD-16A8-C24C-FF47B2A6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E2-C7C3-45D8-819A-88568B0E19F7}" type="datetime1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B368A-0E91-549F-19AF-A3D70427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1F888-2BB5-D893-63C0-D693BDC8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0C4D-76A1-27EC-14F5-E8D64358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FFAE-3EA6-0D8E-97F8-0938E939F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04EC0-F7F3-15EC-FBD3-1198233C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A3DD4-56C4-FC18-9CF9-64FCD5C3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9CE9-6A91-4925-94D1-18990A87345B}" type="datetime1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59B06-F4FD-A7BF-EB94-079926E7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16A73-28AC-991A-36BE-99394D99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6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6BA6-661E-25C3-FD5A-947D36DDC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E0273-D0AA-1B07-0316-B3FA2F46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B3242-4254-0FC0-F519-4506023E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91A3F-8C1C-0E3A-A022-67928CCD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B842-6F7A-473D-AA4C-683875D6DED4}" type="datetime1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D6863-F4D3-C062-037C-657E4487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27758-277F-6FDC-0F9E-CDDE7BE6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4B61C-8576-14E4-A0DB-68661E4E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7E5C-1C06-D68D-B29F-DAEF19C1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A644-9E95-F71E-A41C-C9F01B4C8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7554-EE57-4640-A301-8C1738CBC057}" type="datetime1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BF34-7431-3BBE-070C-C5AF9267A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LITERASI MEDIA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068FC-892B-A156-1F90-73A69A54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2k.stekom.ac.id/ensiklopedia/Lembaga_penyiaran_komunitas#Rajawali_TV_(Bandung)&amp;action=edit&amp;redlink=1" TargetMode="External"/><Relationship Id="rId13" Type="http://schemas.openxmlformats.org/officeDocument/2006/relationships/hyperlink" Target="https://p2k.stekom.ac.id/ensiklopedia/Kalimantan_Barat" TargetMode="External"/><Relationship Id="rId3" Type="http://schemas.openxmlformats.org/officeDocument/2006/relationships/hyperlink" Target="https://p2k.stekom.ac.id/ensiklopedia/Palembang" TargetMode="External"/><Relationship Id="rId7" Type="http://schemas.openxmlformats.org/officeDocument/2006/relationships/hyperlink" Target="https://p2k.stekom.ac.id/ensiklopedia/Lembaga_penyiaran_komunitas#Cimahi,_Jawa_Barat&amp;action=edit&amp;redlink=1" TargetMode="External"/><Relationship Id="rId12" Type="http://schemas.openxmlformats.org/officeDocument/2006/relationships/hyperlink" Target="https://p2k.stekom.ac.id/ensiklopedia/Pontianak" TargetMode="External"/><Relationship Id="rId17" Type="http://schemas.openxmlformats.org/officeDocument/2006/relationships/hyperlink" Target="https://p2k.stekom.ac.id/ensiklopedia/Malang" TargetMode="External"/><Relationship Id="rId2" Type="http://schemas.openxmlformats.org/officeDocument/2006/relationships/hyperlink" Target="https://p2k.stekom.ac.id/ensiklopedia/Lembaga_penyiaran_komunitas#Www.maptv.co.id&amp;action=edit&amp;redlink=1" TargetMode="External"/><Relationship Id="rId16" Type="http://schemas.openxmlformats.org/officeDocument/2006/relationships/hyperlink" Target="https://p2k.stekom.ac.id/ensiklopedia/Semara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2k.stekom.ac.id/ensiklopedia/Jawa_Barat" TargetMode="External"/><Relationship Id="rId11" Type="http://schemas.openxmlformats.org/officeDocument/2006/relationships/hyperlink" Target="https://p2k.stekom.ac.id/ensiklopedia/M2TV" TargetMode="External"/><Relationship Id="rId5" Type="http://schemas.openxmlformats.org/officeDocument/2006/relationships/hyperlink" Target="https://p2k.stekom.ac.id/ensiklopedia/Lembaga_penyiaran_komunitas#Kembangan,_Kebon_Jeruk,_Jakarta&amp;action=edit&amp;redlink=1" TargetMode="External"/><Relationship Id="rId15" Type="http://schemas.openxmlformats.org/officeDocument/2006/relationships/hyperlink" Target="https://p2k.stekom.ac.id/ensiklopedia/Jawa_Tengah" TargetMode="External"/><Relationship Id="rId10" Type="http://schemas.openxmlformats.org/officeDocument/2006/relationships/hyperlink" Target="http://rajawalitv.web.id/" TargetMode="External"/><Relationship Id="rId4" Type="http://schemas.openxmlformats.org/officeDocument/2006/relationships/hyperlink" Target="https://p2k.stekom.ac.id/ensiklopedia/Banten" TargetMode="External"/><Relationship Id="rId9" Type="http://schemas.openxmlformats.org/officeDocument/2006/relationships/hyperlink" Target="https://p2k.stekom.ac.id/ensiklopedia/Bandung" TargetMode="External"/><Relationship Id="rId14" Type="http://schemas.openxmlformats.org/officeDocument/2006/relationships/hyperlink" Target="https://p2k.stekom.ac.id/ensiklopedia/Surakart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75F-F7C4-3BBB-D12C-189576B9A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5653" y="1096962"/>
            <a:ext cx="7360693" cy="1006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Ekonomi </a:t>
            </a:r>
            <a:r>
              <a:rPr lang="en-US" b="1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Politik</a:t>
            </a:r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Media 2</a:t>
            </a:r>
            <a:endParaRPr lang="en-US" b="1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180CF-AA84-3738-1448-FF5112C92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8476" y="2103437"/>
            <a:ext cx="2775045" cy="3651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Pertemuan</a:t>
            </a:r>
            <a:r>
              <a:rPr lang="en-US" b="1" dirty="0">
                <a:solidFill>
                  <a:srgbClr val="002060"/>
                </a:solidFill>
              </a:rPr>
              <a:t> 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E1591-C633-4C85-8673-F5B2FF84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LITERASI MEDIA 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4798E2-9887-3E63-F10D-923CB9249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575" y="2557322"/>
            <a:ext cx="4699979" cy="3611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2455FC-728D-F457-ACED-444FD0EAC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339" y="2387460"/>
            <a:ext cx="49053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8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7D5B865-401F-26BA-72C8-B65B17BC5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547" y="163774"/>
            <a:ext cx="2719123" cy="19516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083B6B-E798-8F6F-A8F9-DF437345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Konglomerasi</a:t>
            </a:r>
            <a:endParaRPr lang="en-US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AF8B4-979D-6A5C-2E5A-49C2C3CBB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Konglomerasi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oligopoly yang </a:t>
            </a:r>
            <a:r>
              <a:rPr lang="en-US" dirty="0" err="1"/>
              <a:t>memiliki</a:t>
            </a:r>
            <a:r>
              <a:rPr lang="en-US" dirty="0"/>
              <a:t> 7 </a:t>
            </a:r>
            <a:r>
              <a:rPr lang="en-US" dirty="0" err="1"/>
              <a:t>dampak</a:t>
            </a:r>
            <a:r>
              <a:rPr lang="en-US" dirty="0"/>
              <a:t> negative (Straubhaar,2013)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homogen-biasanya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korporat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filosofi</a:t>
            </a:r>
            <a:r>
              <a:rPr lang="en-US" dirty="0"/>
              <a:t> </a:t>
            </a:r>
            <a:r>
              <a:rPr lang="en-US" dirty="0" err="1"/>
              <a:t>operasional,konten</a:t>
            </a:r>
            <a:r>
              <a:rPr lang="en-US" dirty="0"/>
              <a:t>, dan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tertentu.akibatnya</a:t>
            </a:r>
            <a:r>
              <a:rPr lang="en-US" dirty="0"/>
              <a:t> </a:t>
            </a:r>
            <a:r>
              <a:rPr lang="en-US" dirty="0" err="1"/>
              <a:t>keberagaman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dan </a:t>
            </a:r>
            <a:r>
              <a:rPr lang="en-US" dirty="0" err="1"/>
              <a:t>isu</a:t>
            </a:r>
            <a:r>
              <a:rPr lang="en-US" dirty="0"/>
              <a:t> local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terwakili</a:t>
            </a:r>
            <a:r>
              <a:rPr lang="en-US" dirty="0"/>
              <a:t> media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status quo-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korporat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dan </a:t>
            </a:r>
            <a:r>
              <a:rPr lang="en-US" dirty="0" err="1"/>
              <a:t>manajerial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Perusahaan di </a:t>
            </a:r>
            <a:r>
              <a:rPr lang="en-US" dirty="0" err="1"/>
              <a:t>seluruh</a:t>
            </a:r>
            <a:r>
              <a:rPr lang="en-US" dirty="0"/>
              <a:t> dunia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dunia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seragam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Progam</a:t>
            </a:r>
            <a:r>
              <a:rPr lang="en-US" dirty="0"/>
              <a:t> media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menggerakan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kas </a:t>
            </a:r>
            <a:r>
              <a:rPr lang="en-US" dirty="0" err="1"/>
              <a:t>korporat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FA50F-1C8C-EB57-2B37-C52BEDAA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</p:spTree>
    <p:extLst>
      <p:ext uri="{BB962C8B-B14F-4D97-AF65-F5344CB8AC3E}">
        <p14:creationId xmlns:p14="http://schemas.microsoft.com/office/powerpoint/2010/main" val="228951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088525-CA2C-5550-81C9-BEE4B1C7E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547" y="163774"/>
            <a:ext cx="2719123" cy="19516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B2C09D-586A-3952-E8BC-71E74F55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Konglomerasi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3E7AC-2ACB-AA93-E935-6E378B7F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Progam</a:t>
            </a:r>
            <a:r>
              <a:rPr lang="en-US" dirty="0"/>
              <a:t> </a:t>
            </a:r>
            <a:r>
              <a:rPr lang="en-US" dirty="0" err="1"/>
              <a:t>turunan</a:t>
            </a:r>
            <a:r>
              <a:rPr lang="en-US" dirty="0"/>
              <a:t> –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media </a:t>
            </a:r>
            <a:r>
              <a:rPr lang="en-US" dirty="0" err="1"/>
              <a:t>sukses</a:t>
            </a:r>
            <a:r>
              <a:rPr lang="en-US" dirty="0"/>
              <a:t> </a:t>
            </a:r>
            <a:r>
              <a:rPr lang="en-US" dirty="0" err="1"/>
              <a:t>memasarkan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media lain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ikut-ikutan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silang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Perusahaan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korporat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 </a:t>
            </a:r>
            <a:r>
              <a:rPr lang="en-US" dirty="0" err="1"/>
              <a:t>Akibatnya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serupa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– </a:t>
            </a:r>
            <a:r>
              <a:rPr lang="en-US" dirty="0" err="1"/>
              <a:t>jika</a:t>
            </a:r>
            <a:r>
              <a:rPr lang="en-US" dirty="0"/>
              <a:t> Perusahaan </a:t>
            </a:r>
            <a:r>
              <a:rPr lang="en-US" dirty="0" err="1"/>
              <a:t>induk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maslaah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Perusahaan media di </a:t>
            </a:r>
            <a:r>
              <a:rPr lang="en-US" dirty="0" err="1"/>
              <a:t>korporat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memberitakanya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public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Pengabaian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public. Demi </a:t>
            </a:r>
            <a:r>
              <a:rPr lang="en-US" dirty="0" err="1"/>
              <a:t>memaksimalkan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, Perusahaan media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mempekerjakan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Kesehatan dan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terabaikan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C6698-C189-F54C-8EAC-326DBA23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</p:spTree>
    <p:extLst>
      <p:ext uri="{BB962C8B-B14F-4D97-AF65-F5344CB8AC3E}">
        <p14:creationId xmlns:p14="http://schemas.microsoft.com/office/powerpoint/2010/main" val="7720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2361-03AE-5074-60C7-095E3064E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err="1"/>
              <a:t>Analisis</a:t>
            </a:r>
            <a:r>
              <a:rPr lang="en-US" sz="6600" b="1" dirty="0"/>
              <a:t> Group Media di Indonesia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895EC4-36B2-043B-048E-0606E9D45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</p:spTree>
    <p:extLst>
      <p:ext uri="{BB962C8B-B14F-4D97-AF65-F5344CB8AC3E}">
        <p14:creationId xmlns:p14="http://schemas.microsoft.com/office/powerpoint/2010/main" val="123502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6D7B-3E64-987D-33F2-5BA92065F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Lembaga </a:t>
            </a:r>
            <a:r>
              <a:rPr lang="en-US" b="1" dirty="0" err="1">
                <a:solidFill>
                  <a:srgbClr val="002060"/>
                </a:solidFill>
              </a:rPr>
              <a:t>penyiaran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Komunitas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17F06-C1CA-3575-AAAD-0181AFDF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1402"/>
          </a:xfrm>
        </p:spPr>
        <p:txBody>
          <a:bodyPr numCol="2"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7200" b="1" i="0" dirty="0" err="1">
                <a:solidFill>
                  <a:srgbClr val="000000"/>
                </a:solidFill>
                <a:effectLst/>
                <a:latin typeface="Roboto Condensed" panose="020F0502020204030204" pitchFamily="2" charset="0"/>
              </a:rPr>
              <a:t>Televisi</a:t>
            </a:r>
            <a:r>
              <a:rPr lang="en-US" sz="7200" b="1" i="0" dirty="0">
                <a:solidFill>
                  <a:srgbClr val="000000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1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sz="7200" b="1" i="0" dirty="0">
                <a:effectLst/>
                <a:latin typeface="Roboto Condensed" panose="020F0502020204030204" pitchFamily="2" charset="0"/>
              </a:rPr>
              <a:t> di Indonesia</a:t>
            </a:r>
            <a:endParaRPr lang="en-US" sz="7200" b="0" i="0" dirty="0">
              <a:effectLst/>
              <a:latin typeface="Roboto Condensed" panose="020F0502020204030204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Masjid Agung Palembang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Televisi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2" tooltip="Www.maptv.co.id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MAPTV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), 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3" tooltip="Palemba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Palembang</a:t>
            </a:r>
            <a:endParaRPr lang="en-US" sz="7200" b="0" i="0" dirty="0">
              <a:effectLst/>
              <a:latin typeface="Roboto Condensed" panose="020F0502020204030204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Candradimuka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TV (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Sekolah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Tinggi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Ilmu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Sosial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Candradimuka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, 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3" tooltip="Palemba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Palembang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Untirta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TV dan IAIN TV 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4" tooltip="Bant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Banten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Al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Washilah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TV 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5" tooltip="Kembangan, Kebon Jeruk, Jakarta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Kembangan, 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5" tooltip="Kembangan, Kebon Jeruk, Jakarta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Kebon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5" tooltip="Kembangan, Kebon Jeruk, Jakarta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5" tooltip="Kembangan, Kebon Jeruk, Jakarta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Jeruk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5" tooltip="Kembangan, Kebon Jeruk, Jakarta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Jakarta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SEDC-TV (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Jawa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Barat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Televisi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Pendidikan Kota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Cimahi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(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7" tooltip="Cimahi, Jawa Barat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Cimahi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7" tooltip="Cimahi, Jawa Barat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7" tooltip="Cimahi, Jawa Barat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Jawa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7" tooltip="Cimahi, Jawa Barat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Barat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Panguyuban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TV Nusantara (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Jawa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Barat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Televisi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Pendidikan KIJARA (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Jawa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Barat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Televisi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Universitas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Gunadharma</a:t>
            </a:r>
            <a:endParaRPr lang="en-US" sz="7200" b="0" i="0" dirty="0">
              <a:effectLst/>
              <a:latin typeface="Roboto Condensed" panose="020F0502020204030204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Study Broadcasting Television (SBC TV)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Televisi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SPENSA (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Jawa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6" tooltip="Jawa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Barat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(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8" tooltip="Rajawali TV (Bandung)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Rajawali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8" tooltip="Rajawali TV (Bandung) (halaman belum tersed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TV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 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9" tooltip="Bandu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Bandung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Rajawali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TV Bandung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MJTV (Yogyakarta)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1" tooltip="M2T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M2TV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 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2" tooltip="Pontiana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Pontianak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, 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3" tooltip="Kalimantan Bar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Kalimantan Barat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UPNTV (Yogyakarta)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Delta TV (Sleman)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Solo TV 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4" tooltip="Surakart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Surakarta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, </a:t>
            </a:r>
            <a:r>
              <a:rPr lang="en-US" sz="7200" b="0" i="0" u="none" strike="noStrike" dirty="0" err="1">
                <a:effectLst/>
                <a:latin typeface="Roboto Condensed" panose="020F0502020204030204" pitchFamily="2" charset="0"/>
                <a:hlinkClick r:id="rId15" tooltip="Jawa Tenga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Jawa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5" tooltip="Jawa Tenga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Tengah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>
                <a:effectLst/>
                <a:latin typeface="Roboto Condensed" panose="020F0502020204030204" pitchFamily="2" charset="0"/>
              </a:rPr>
              <a:t>USM TV 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6" tooltip="Semara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Semarang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,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Jawa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Tengah)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Televisi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Universitas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Brawijaya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UB TV (</a:t>
            </a:r>
            <a:r>
              <a:rPr lang="en-US" sz="7200" b="0" i="0" u="none" strike="noStrike" dirty="0">
                <a:effectLst/>
                <a:latin typeface="Roboto Condensed" panose="020F0502020204030204" pitchFamily="2" charset="0"/>
                <a:hlinkClick r:id="rId17" tooltip="Mala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Malang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, </a:t>
            </a:r>
            <a:r>
              <a:rPr lang="en-US" sz="7200" b="0" i="0" dirty="0" err="1">
                <a:effectLst/>
                <a:latin typeface="Roboto Condensed" panose="020F0502020204030204" pitchFamily="2" charset="0"/>
              </a:rPr>
              <a:t>Jawa</a:t>
            </a:r>
            <a:r>
              <a:rPr lang="en-US" sz="7200" b="0" i="0" dirty="0">
                <a:effectLst/>
                <a:latin typeface="Roboto Condensed" panose="020F0502020204030204" pitchFamily="2" charset="0"/>
              </a:rPr>
              <a:t> Timur)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594C2-1CD0-2980-9790-534C33091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</p:spTree>
    <p:extLst>
      <p:ext uri="{BB962C8B-B14F-4D97-AF65-F5344CB8AC3E}">
        <p14:creationId xmlns:p14="http://schemas.microsoft.com/office/powerpoint/2010/main" val="343449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6D7B-3E64-987D-33F2-5BA92065F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Lembaga </a:t>
            </a:r>
            <a:r>
              <a:rPr lang="en-US" b="1" dirty="0" err="1">
                <a:solidFill>
                  <a:srgbClr val="002060"/>
                </a:solidFill>
              </a:rPr>
              <a:t>penyiaran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Komunitas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17F06-C1CA-3575-AAAD-0181AFDF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1402"/>
          </a:xfrm>
        </p:spPr>
        <p:txBody>
          <a:bodyPr numCol="2">
            <a:normAutofit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Roboto Condensed" panose="020F0502020204030204" pitchFamily="2" charset="0"/>
              </a:rPr>
              <a:t>Radio </a:t>
            </a:r>
            <a:r>
              <a:rPr lang="en-US" b="1" i="0" dirty="0" err="1">
                <a:effectLst/>
                <a:latin typeface="Roboto Condensed" panose="020F0502020204030204" pitchFamily="2" charset="0"/>
              </a:rPr>
              <a:t>komunitas</a:t>
            </a:r>
            <a:r>
              <a:rPr lang="en-US" b="1" i="0" dirty="0">
                <a:effectLst/>
                <a:latin typeface="Roboto Condensed" panose="020F0502020204030204" pitchFamily="2" charset="0"/>
              </a:rPr>
              <a:t> di Indonesia</a:t>
            </a:r>
            <a:endParaRPr lang="en-US" b="0" i="0" dirty="0">
              <a:effectLst/>
              <a:latin typeface="Roboto Condensed" panose="020F0502020204030204" pitchFamily="2" charset="0"/>
            </a:endParaRP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Radio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Kompak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FM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Jl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KS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Tubun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56 Yogyakarta 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Radio Diorama FM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Demangan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Yogyakarta 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Radio Lima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Cemara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FM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Jl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AM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Sangaji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10 Yogyakarta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Radio RAG FM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Ngawen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Gunung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Kidul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Radio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Yobel</a:t>
            </a:r>
            <a:r>
              <a:rPr lang="en-US" b="0" i="0" dirty="0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 Fm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boto Condensed" panose="020F0502020204030204" pitchFamily="2" charset="0"/>
              </a:rPr>
              <a:t>Pemalang</a:t>
            </a:r>
            <a:endParaRPr lang="en-US" b="0" i="0" dirty="0">
              <a:solidFill>
                <a:srgbClr val="202122"/>
              </a:solidFill>
              <a:effectLst/>
              <a:latin typeface="Roboto Condensed" panose="020F0502020204030204" pitchFamily="2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594C2-1CD0-2980-9790-534C33091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5</a:t>
            </a:r>
          </a:p>
        </p:txBody>
      </p:sp>
    </p:spTree>
    <p:extLst>
      <p:ext uri="{BB962C8B-B14F-4D97-AF65-F5344CB8AC3E}">
        <p14:creationId xmlns:p14="http://schemas.microsoft.com/office/powerpoint/2010/main" val="1886603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387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Roboto Condensed</vt:lpstr>
      <vt:lpstr>Office Theme</vt:lpstr>
      <vt:lpstr>Ekonomi Politik Media 2</vt:lpstr>
      <vt:lpstr>Konglomerasi</vt:lpstr>
      <vt:lpstr>Konglomerasi</vt:lpstr>
      <vt:lpstr>PowerPoint Presentation</vt:lpstr>
      <vt:lpstr>Lembaga penyiaran Komunitas</vt:lpstr>
      <vt:lpstr>Lembaga penyiaran Komunitas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MEDIA</dc:title>
  <dc:creator>Woro Kencana</dc:creator>
  <cp:lastModifiedBy>Woro Kencana</cp:lastModifiedBy>
  <cp:revision>59</cp:revision>
  <dcterms:created xsi:type="dcterms:W3CDTF">2023-09-13T05:30:11Z</dcterms:created>
  <dcterms:modified xsi:type="dcterms:W3CDTF">2023-10-23T07:51:36Z</dcterms:modified>
</cp:coreProperties>
</file>